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60" r:id="rId5"/>
    <p:sldId id="261" r:id="rId6"/>
    <p:sldId id="263" r:id="rId7"/>
    <p:sldId id="265" r:id="rId8"/>
    <p:sldId id="264" r:id="rId9"/>
    <p:sldId id="262" r:id="rId10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6B9A-0468-49FE-887A-321B30D61A8E}" type="datetimeFigureOut">
              <a:rPr lang="vi-VN" smtClean="0"/>
              <a:t>09/10/2021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6565-D5F2-4D3D-B6EF-2527C5790E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3495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6B9A-0468-49FE-887A-321B30D61A8E}" type="datetimeFigureOut">
              <a:rPr lang="vi-VN" smtClean="0"/>
              <a:t>09/10/2021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6565-D5F2-4D3D-B6EF-2527C5790E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1114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6B9A-0468-49FE-887A-321B30D61A8E}" type="datetimeFigureOut">
              <a:rPr lang="vi-VN" smtClean="0"/>
              <a:t>09/10/2021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6565-D5F2-4D3D-B6EF-2527C5790E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8571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6B9A-0468-49FE-887A-321B30D61A8E}" type="datetimeFigureOut">
              <a:rPr lang="vi-VN" smtClean="0"/>
              <a:t>09/10/2021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6565-D5F2-4D3D-B6EF-2527C5790E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89166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6B9A-0468-49FE-887A-321B30D61A8E}" type="datetimeFigureOut">
              <a:rPr lang="vi-VN" smtClean="0"/>
              <a:t>09/10/2021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6565-D5F2-4D3D-B6EF-2527C5790E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1705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6B9A-0468-49FE-887A-321B30D61A8E}" type="datetimeFigureOut">
              <a:rPr lang="vi-VN" smtClean="0"/>
              <a:t>09/10/2021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6565-D5F2-4D3D-B6EF-2527C5790E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1124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6B9A-0468-49FE-887A-321B30D61A8E}" type="datetimeFigureOut">
              <a:rPr lang="vi-VN" smtClean="0"/>
              <a:t>09/10/2021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6565-D5F2-4D3D-B6EF-2527C5790E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2690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6B9A-0468-49FE-887A-321B30D61A8E}" type="datetimeFigureOut">
              <a:rPr lang="vi-VN" smtClean="0"/>
              <a:t>09/10/2021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6565-D5F2-4D3D-B6EF-2527C5790E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31985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6B9A-0468-49FE-887A-321B30D61A8E}" type="datetimeFigureOut">
              <a:rPr lang="vi-VN" smtClean="0"/>
              <a:t>09/10/2021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6565-D5F2-4D3D-B6EF-2527C5790E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814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6B9A-0468-49FE-887A-321B30D61A8E}" type="datetimeFigureOut">
              <a:rPr lang="vi-VN" smtClean="0"/>
              <a:t>09/10/2021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6565-D5F2-4D3D-B6EF-2527C5790E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07999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6B9A-0468-49FE-887A-321B30D61A8E}" type="datetimeFigureOut">
              <a:rPr lang="vi-VN" smtClean="0"/>
              <a:t>09/10/2021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6565-D5F2-4D3D-B6EF-2527C5790E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6922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A6B9A-0468-49FE-887A-321B30D61A8E}" type="datetimeFigureOut">
              <a:rPr lang="vi-VN" smtClean="0"/>
              <a:t>09/10/2021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16565-D5F2-4D3D-B6EF-2527C5790E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4712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14" y="1700808"/>
            <a:ext cx="9129186" cy="2952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sp>
        <p:nvSpPr>
          <p:cNvPr id="3" name="TextBox 2"/>
          <p:cNvSpPr txBox="1"/>
          <p:nvPr/>
        </p:nvSpPr>
        <p:spPr>
          <a:xfrm>
            <a:off x="-109876" y="2097430"/>
            <a:ext cx="9212913" cy="212365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400" b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endParaRPr lang="en-US" sz="4400" b="1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 HÓA CỦA HỆ VẬN ĐỘNG</a:t>
            </a:r>
            <a:r>
              <a:rPr lang="en-US" sz="4400" b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VỆ SINH HỆ VẬN ĐỘNG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912256" y="86937"/>
            <a:ext cx="31686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Sinh học 8</a:t>
            </a:r>
            <a:endParaRPr lang="vi-VN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2756" y="553469"/>
            <a:ext cx="8301755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CHƯƠNG II VẬN ĐỘNG</a:t>
            </a:r>
            <a:endParaRPr lang="en-US" sz="3600" b="1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163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0"/>
            <a:ext cx="5734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Tiến hóa của hệ vận động. Vệ sinh hệ vận động</a:t>
            </a:r>
            <a:endParaRPr lang="vi-VN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323843"/>
            <a:ext cx="864351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 tiến hóa của bộ xương người so với bộ xương thú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604" y="970909"/>
            <a:ext cx="5401899" cy="5878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4082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117201"/>
            <a:ext cx="5734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Tiến hóa của hệ vận động. Vệ sinh hệ vận động</a:t>
            </a:r>
            <a:endParaRPr lang="vi-VN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6954" y="510322"/>
            <a:ext cx="864351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 tiến hóa của bộ xương người so với bộ xương thú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2248" y="1844824"/>
            <a:ext cx="85702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Bộ xương người có cấu tạo hoàn toàn phù hợp với tư thế đứng thẳng và lao động. (sọ não lớn, cột sống cong 4 chỗ, xương bàn chân hình vòm, ...)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567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117201"/>
            <a:ext cx="5734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Tiến hóa của hệ vận động. Vệ sinh hệ vận động</a:t>
            </a:r>
            <a:endParaRPr lang="vi-VN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6954" y="510322"/>
            <a:ext cx="86435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Sự tiến hóa của hệ cơ người so với hệ cơ thú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348" y="1196752"/>
            <a:ext cx="8570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(HS tự nghiên cứu SGK).</a:t>
            </a:r>
            <a:endParaRPr lang="vi-VN" sz="3200" i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122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117201"/>
            <a:ext cx="5734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Tiến hóa của hệ vận động. Vệ sinh hệ vận động</a:t>
            </a:r>
            <a:endParaRPr lang="vi-VN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6954" y="510322"/>
            <a:ext cx="86435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Vệ sinh hệ vận động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597" y="1196752"/>
            <a:ext cx="857023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Để có xương chắc khỏe và hệ cơ phát triển cân đối cần:</a:t>
            </a:r>
          </a:p>
          <a:p>
            <a:pPr marL="457200" indent="-457200" algn="just">
              <a:buFont typeface="Symbol" pitchFamily="18" charset="2"/>
              <a:buChar char="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Chế độ dinh dưỡng hợp lý</a:t>
            </a:r>
          </a:p>
          <a:p>
            <a:pPr marL="457200" indent="-457200" algn="just">
              <a:buFont typeface="Symbol" pitchFamily="18" charset="2"/>
              <a:buChar char="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Thường xuyên tiếp xúc với ánh nắng ban mai</a:t>
            </a:r>
          </a:p>
          <a:p>
            <a:pPr marL="457200" indent="-457200" algn="just">
              <a:buFont typeface="Symbol" pitchFamily="18" charset="2"/>
              <a:buChar char="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Rèn luyện thân thể, lao động vừa sức.</a:t>
            </a:r>
          </a:p>
        </p:txBody>
      </p:sp>
    </p:spTree>
    <p:extLst>
      <p:ext uri="{BB962C8B-B14F-4D97-AF65-F5344CB8AC3E}">
        <p14:creationId xmlns:p14="http://schemas.microsoft.com/office/powerpoint/2010/main" val="2533461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117201"/>
            <a:ext cx="5734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Tiến hóa của hệ vận động. Vệ sinh hệ vận động</a:t>
            </a:r>
            <a:endParaRPr lang="vi-VN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6954" y="510322"/>
            <a:ext cx="86435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Vệ sinh hệ vận động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3100" y="1025824"/>
            <a:ext cx="8570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Để chống cong vẹo cột sống cần chú ý: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645" y="2204864"/>
            <a:ext cx="4283968" cy="343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713" y="1916832"/>
            <a:ext cx="4088357" cy="43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8455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117201"/>
            <a:ext cx="5734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Tiến hóa của hệ vận động. Vệ sinh hệ vận động</a:t>
            </a:r>
            <a:endParaRPr lang="vi-VN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9813" y="441049"/>
            <a:ext cx="86435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Vệ sinh hệ vận động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24" y="908720"/>
            <a:ext cx="8570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Để chống cong vẹo cột sống cần chú ý: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677" y="1844824"/>
            <a:ext cx="6492924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11760" y="6114382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Hình. Trẻ em bị vẹo cột sống </a:t>
            </a:r>
            <a:endParaRPr lang="vi-VN" sz="2400" i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827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117201"/>
            <a:ext cx="5734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Tiến hóa của hệ vận động. Vệ sinh hệ vận động</a:t>
            </a:r>
            <a:endParaRPr lang="vi-VN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9813" y="441049"/>
            <a:ext cx="86435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Vệ sinh hệ vận động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24" y="908720"/>
            <a:ext cx="8570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Để chống cong vẹo cột sống cần chú ý: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2" y="1576388"/>
            <a:ext cx="6734395" cy="528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6778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117201"/>
            <a:ext cx="5734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Tiến hóa của hệ vận động. Vệ sinh hệ vận động</a:t>
            </a:r>
            <a:endParaRPr lang="vi-VN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6954" y="510322"/>
            <a:ext cx="86435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Vệ sinh hệ vận động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954" y="1095097"/>
            <a:ext cx="857023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Để chống cong vẹo cột sống cần chú ý:</a:t>
            </a:r>
          </a:p>
          <a:p>
            <a:pPr marL="457200" indent="-457200" algn="just">
              <a:buFont typeface="Symbol" pitchFamily="18" charset="2"/>
              <a:buChar char="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Mang vác đều ở hai vai</a:t>
            </a:r>
          </a:p>
          <a:p>
            <a:pPr marL="457200" indent="-457200" algn="just">
              <a:buFont typeface="Symbol" pitchFamily="18" charset="2"/>
              <a:buChar char="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Tư thế ngồi học, làm việc ngay ngắn, không nghiêng vẹo.</a:t>
            </a:r>
          </a:p>
        </p:txBody>
      </p:sp>
    </p:spTree>
    <p:extLst>
      <p:ext uri="{BB962C8B-B14F-4D97-AF65-F5344CB8AC3E}">
        <p14:creationId xmlns:p14="http://schemas.microsoft.com/office/powerpoint/2010/main" val="4255822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369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</cp:lastModifiedBy>
  <cp:revision>14</cp:revision>
  <dcterms:created xsi:type="dcterms:W3CDTF">2021-10-09T08:55:02Z</dcterms:created>
  <dcterms:modified xsi:type="dcterms:W3CDTF">2021-10-09T09:20:04Z</dcterms:modified>
</cp:coreProperties>
</file>