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  <p:sldId id="261" r:id="rId6"/>
    <p:sldId id="263" r:id="rId7"/>
    <p:sldId id="265" r:id="rId8"/>
    <p:sldId id="264" r:id="rId9"/>
    <p:sldId id="262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49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11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571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916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705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112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690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198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814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799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922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A6B9A-0468-49FE-887A-321B30D61A8E}" type="datetimeFigureOut">
              <a:rPr lang="vi-VN" smtClean="0"/>
              <a:t>09/10/2021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16565-D5F2-4D3D-B6EF-2527C5790E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712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952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109876" y="2097430"/>
            <a:ext cx="9212913" cy="212365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en-US" sz="4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 HÓA CỦA HỆ VẬN ĐỘNG</a:t>
            </a:r>
            <a:r>
              <a:rPr lang="en-US" sz="44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VỆ SINH HỆ VẬN ĐỘNG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12256" y="86937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756" y="553469"/>
            <a:ext cx="8301755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II VẬN ĐỘNG</a:t>
            </a:r>
            <a:endParaRPr lang="en-US" sz="3600" b="1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6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23843"/>
            <a:ext cx="86435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tiến hóa của bộ xương người so với bộ xương thú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604" y="970909"/>
            <a:ext cx="5401899" cy="5878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08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86435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tiến hóa của bộ xương người so với bộ xương thú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248" y="1844824"/>
            <a:ext cx="8570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Bộ xương người có cấu tạo hoàn toàn phù hợp với tư thế đứng thẳng và lao động. (sọ não lớn, cột sống cong 4 chỗ, xương bàn chân hình vòm, ...)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56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Sự tiến hóa của hệ cơ người so với hệ cơ thú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348" y="1196752"/>
            <a:ext cx="8570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(HS tự nghiên cứu SGK).</a:t>
            </a:r>
            <a:endParaRPr lang="vi-VN" sz="3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2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Vệ sinh hệ vận động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597" y="1196752"/>
            <a:ext cx="85702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Để có xương chắc khỏe và hệ cơ phát triển cân đối cần: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Chế độ dinh dưỡng hợp lý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Thường xuyên tiếp xúc với ánh nắng ban mai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Rèn luyện thân thể, lao động vừa sức.</a:t>
            </a:r>
          </a:p>
        </p:txBody>
      </p:sp>
    </p:spTree>
    <p:extLst>
      <p:ext uri="{BB962C8B-B14F-4D97-AF65-F5344CB8AC3E}">
        <p14:creationId xmlns:p14="http://schemas.microsoft.com/office/powerpoint/2010/main" val="253346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Vệ sinh hệ vận động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100" y="1025824"/>
            <a:ext cx="8570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Để chống cong vẹo cột sống cần chú ý: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45" y="2204864"/>
            <a:ext cx="4283968" cy="343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713" y="1916832"/>
            <a:ext cx="4088357" cy="43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45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9813" y="44104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Vệ sinh hệ vận động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4" y="908720"/>
            <a:ext cx="8570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Để chống cong vẹo cột sống cần chú ý: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77" y="1844824"/>
            <a:ext cx="649292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611438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Hình. Trẻ em bị vẹo cột sống </a:t>
            </a:r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2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9813" y="441049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Vệ sinh hệ vận động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4" y="908720"/>
            <a:ext cx="8570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Để chống cong vẹo cột sống cần chú ý: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2" y="1576388"/>
            <a:ext cx="6734395" cy="52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77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7201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 hóa của hệ vận động. Vệ sinh hệ vận động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86435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Vệ sinh hệ vận động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954" y="1095097"/>
            <a:ext cx="85702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Để chống cong vẹo cột sống cần chú ý: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Mang vác đều ở hai vai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Tư thế ngồi học, làm việc ngay ngắn, không nghiêng vẹo.</a:t>
            </a:r>
          </a:p>
        </p:txBody>
      </p:sp>
    </p:spTree>
    <p:extLst>
      <p:ext uri="{BB962C8B-B14F-4D97-AF65-F5344CB8AC3E}">
        <p14:creationId xmlns:p14="http://schemas.microsoft.com/office/powerpoint/2010/main" val="425582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369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14</cp:revision>
  <dcterms:created xsi:type="dcterms:W3CDTF">2021-10-09T08:55:02Z</dcterms:created>
  <dcterms:modified xsi:type="dcterms:W3CDTF">2021-10-09T09:20:04Z</dcterms:modified>
</cp:coreProperties>
</file>